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sldIdLst>
    <p:sldId id="256" r:id="rId2"/>
    <p:sldId id="257" r:id="rId3"/>
    <p:sldId id="264" r:id="rId4"/>
    <p:sldId id="268" r:id="rId5"/>
    <p:sldId id="267" r:id="rId6"/>
    <p:sldId id="258" r:id="rId7"/>
    <p:sldId id="259" r:id="rId8"/>
    <p:sldId id="260" r:id="rId9"/>
    <p:sldId id="265" r:id="rId10"/>
    <p:sldId id="266" r:id="rId11"/>
    <p:sldId id="262" r:id="rId12"/>
    <p:sldId id="269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2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34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8221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70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5799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2553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845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0620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1420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8037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661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414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366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557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764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793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7010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2580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883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6148A-AE27-407D-BB21-835BD453E575}" type="datetimeFigureOut">
              <a:rPr lang="en-IE" smtClean="0"/>
              <a:t>15/03/2023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3370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  <p:sldLayoutId id="2147484098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A856D0-8FE8-4344-91EF-366B1172B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March Final Year Project Demo</a:t>
            </a:r>
            <a:endParaRPr lang="en-I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8285B4-4FFC-431C-B3A7-4146DF3D0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Caroline Percy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502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Pixabay</a:t>
            </a:r>
            <a:endParaRPr lang="en-IE" sz="48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2BE123A-2673-48B4-8AB2-D2A155CDD4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861238" y="751241"/>
            <a:ext cx="3644962" cy="54674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D6250-9DAC-45E4-996D-DA52DC28E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Pixabay is a</a:t>
            </a:r>
            <a:r>
              <a:rPr lang="en-GB" sz="2000" dirty="0"/>
              <a:t> website where people upload and share royalty free images, videos and music.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It has inbuilt REST API that can be accessed freely.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 will be working with this to draw art into my game at runtime.</a:t>
            </a: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092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 thus far?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F49BA-3C5D-424B-996B-8E03D650B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my Project Report</a:t>
            </a:r>
            <a:endParaRPr lang="en-I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8CD40F-C55C-415F-8A41-FC060EC696B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0" b="2237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C5E32-F3E2-4FD4-9CF2-A0D33C694AF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The written work from before Christmas.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9E7749-D666-4A8E-868C-F17186273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Standard Level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05BCF-2152-4716-A87F-E2234A458F0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2" b="2003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BCE687-2091-4D24-8D43-890ADB41484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A full level of the game is now available. Includes a timer, a reset button and an exit button.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E9B34-D292-4866-8147-B8DABF5F80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err="1"/>
              <a:t>Pixabay</a:t>
            </a:r>
            <a:r>
              <a:rPr lang="en-US" dirty="0"/>
              <a:t> implementation</a:t>
            </a:r>
            <a:endParaRPr lang="en-IE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EF076AD-BDE6-47CC-8D28-AECAFA7CC121}"/>
              </a:ext>
            </a:extLst>
          </p:cNvPr>
          <p:cNvSpPr>
            <a:spLocks noGrp="1"/>
          </p:cNvSpPr>
          <p:nvPr>
            <p:ph type="pic" idx="22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0D0F-F337-4541-9FB0-92218013C40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I have a search bar to choose out the first </a:t>
            </a:r>
            <a:r>
              <a:rPr lang="en-US" dirty="0" err="1"/>
              <a:t>Pixabay</a:t>
            </a:r>
            <a:r>
              <a:rPr lang="en-US" dirty="0"/>
              <a:t> image related to your search.</a:t>
            </a:r>
          </a:p>
          <a:p>
            <a:r>
              <a:rPr lang="en-US" dirty="0"/>
              <a:t>I plan to expand on this to create full levels using this search function.</a:t>
            </a:r>
            <a:endParaRPr lang="en-IE" dirty="0"/>
          </a:p>
        </p:txBody>
      </p:sp>
      <p:pic>
        <p:nvPicPr>
          <p:cNvPr id="12" name="Picture Placeholder 21">
            <a:extLst>
              <a:ext uri="{FF2B5EF4-FFF2-40B4-BE49-F238E27FC236}">
                <a16:creationId xmlns:a16="http://schemas.microsoft.com/office/drawing/2014/main" id="{84EB4046-D243-4E0A-8B56-91FB7BBA6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0" b="16830"/>
          <a:stretch>
            <a:fillRect/>
          </a:stretch>
        </p:blipFill>
        <p:spPr>
          <a:xfrm>
            <a:off x="8049731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7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6" grpId="0" build="p"/>
      <p:bldP spid="9" grpId="0" build="p"/>
      <p:bldP spid="3" grpId="0" build="p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F8DC30C-3E08-4753-BF6D-BAD58963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What’s Next?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6ACA4E-7542-4617-9521-545291407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7FE4309-E07C-4DE7-8262-E9F1E03B0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Game Editor</a:t>
            </a:r>
            <a:endParaRPr lang="en-I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98AF6D-F75F-43E4-9D4F-662B8E0F1F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32138"/>
            <a:ext cx="4525467" cy="30861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A1636-AEAD-4217-BCD2-913EB2AE59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7" y="3132138"/>
            <a:ext cx="4522822" cy="3015214"/>
          </a:xfrm>
        </p:spPr>
      </p:pic>
    </p:spTree>
    <p:extLst>
      <p:ext uri="{BB962C8B-B14F-4D97-AF65-F5344CB8AC3E}">
        <p14:creationId xmlns:p14="http://schemas.microsoft.com/office/powerpoint/2010/main" val="501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CC81826-0858-46BA-9FF7-E9DD75A3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Listening!</a:t>
            </a:r>
            <a:endParaRPr lang="en-I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88CE2D-4BA2-40E2-AC7C-157BE0A92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01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919A-B9BB-47C6-AEE6-6900E8F6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doing?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2EDA9-ED24-4E97-B6DC-5F52B0C596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 want to create a hidden object game.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want the art assets to be given by a third party.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will be through REST API.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20876-BDA1-4353-B575-2ED3F5D81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15" y="3839403"/>
            <a:ext cx="54768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919A-B9BB-47C6-AEE6-6900E8F6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hidden object game?</a:t>
            </a:r>
            <a:endParaRPr lang="en-I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92ED1C-E0F4-4617-8D06-161C79622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92" y="746125"/>
            <a:ext cx="4473879" cy="547211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7A53E-FA21-4813-9E76-7509D66E9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They are video games that task the player to find an object within a busy landscape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will often ask you to find several objects in one scene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will also be objects called distractors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8990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919A-B9BB-47C6-AEE6-6900E8F6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 </a:t>
            </a:r>
            <a:r>
              <a:rPr lang="en-US" dirty="0" err="1"/>
              <a:t>api</a:t>
            </a:r>
            <a:r>
              <a:rPr lang="en-US" dirty="0"/>
              <a:t>?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7A53E-FA21-4813-9E76-7509D66E9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API is an interface that two systems use to transfer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defined by a set of constraints to keep it reliable and secure (REST)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request is sent to the server in form of a URL, and a reply is sent back, often in JSON form.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67DF6A2-9FC1-4D74-8677-8A6410B8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53" y="2493825"/>
            <a:ext cx="6134956" cy="1976713"/>
          </a:xfrm>
        </p:spPr>
      </p:pic>
    </p:spTree>
    <p:extLst>
      <p:ext uri="{BB962C8B-B14F-4D97-AF65-F5344CB8AC3E}">
        <p14:creationId xmlns:p14="http://schemas.microsoft.com/office/powerpoint/2010/main" val="130754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FDA181-8AD7-40BF-B8FC-8A89EC7386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78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748874-112D-45EC-B67D-84A1BCCE6BD0}"/>
              </a:ext>
            </a:extLst>
          </p:cNvPr>
          <p:cNvGrpSpPr/>
          <p:nvPr/>
        </p:nvGrpSpPr>
        <p:grpSpPr>
          <a:xfrm>
            <a:off x="3888685" y="3525297"/>
            <a:ext cx="4967385" cy="1891528"/>
            <a:chOff x="3888685" y="3525297"/>
            <a:chExt cx="4967385" cy="18915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61C5E64-0731-401E-8501-33F545C256DB}"/>
                </a:ext>
              </a:extLst>
            </p:cNvPr>
            <p:cNvSpPr/>
            <p:nvPr/>
          </p:nvSpPr>
          <p:spPr>
            <a:xfrm>
              <a:off x="4288735" y="3525297"/>
              <a:ext cx="621196" cy="62119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9A902C-B336-4F50-8B56-3E838756530E}"/>
                </a:ext>
              </a:extLst>
            </p:cNvPr>
            <p:cNvSpPr/>
            <p:nvPr/>
          </p:nvSpPr>
          <p:spPr>
            <a:xfrm>
              <a:off x="3888685" y="3880621"/>
              <a:ext cx="621196" cy="62119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415428-DDC4-40E4-99F7-667D49CCAEE5}"/>
                </a:ext>
              </a:extLst>
            </p:cNvPr>
            <p:cNvSpPr/>
            <p:nvPr/>
          </p:nvSpPr>
          <p:spPr>
            <a:xfrm>
              <a:off x="7419146" y="4084374"/>
              <a:ext cx="621196" cy="62119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388F093-E997-4466-A826-80E17C49B2A2}"/>
                </a:ext>
              </a:extLst>
            </p:cNvPr>
            <p:cNvSpPr/>
            <p:nvPr/>
          </p:nvSpPr>
          <p:spPr>
            <a:xfrm>
              <a:off x="7941062" y="4501817"/>
              <a:ext cx="915008" cy="9150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ED366F-61AE-4880-86B4-09C469BE2595}"/>
              </a:ext>
            </a:extLst>
          </p:cNvPr>
          <p:cNvGrpSpPr/>
          <p:nvPr/>
        </p:nvGrpSpPr>
        <p:grpSpPr>
          <a:xfrm>
            <a:off x="2537640" y="764373"/>
            <a:ext cx="6531401" cy="6053590"/>
            <a:chOff x="2537640" y="764373"/>
            <a:chExt cx="6531401" cy="605359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A94B4B-6D40-4DF7-9704-BFB66E2ABAD0}"/>
                </a:ext>
              </a:extLst>
            </p:cNvPr>
            <p:cNvSpPr/>
            <p:nvPr/>
          </p:nvSpPr>
          <p:spPr>
            <a:xfrm>
              <a:off x="7509013" y="764373"/>
              <a:ext cx="1560028" cy="820918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444ECB-D987-40A6-9ED9-F318EC940ACE}"/>
                </a:ext>
              </a:extLst>
            </p:cNvPr>
            <p:cNvSpPr/>
            <p:nvPr/>
          </p:nvSpPr>
          <p:spPr>
            <a:xfrm>
              <a:off x="2537640" y="5272429"/>
              <a:ext cx="1432891" cy="1545534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5119E4-4AFE-4821-9B27-43012BF44DBF}"/>
                </a:ext>
              </a:extLst>
            </p:cNvPr>
            <p:cNvSpPr/>
            <p:nvPr/>
          </p:nvSpPr>
          <p:spPr>
            <a:xfrm>
              <a:off x="4334010" y="1681893"/>
              <a:ext cx="575921" cy="621196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83603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Doing it?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6FF-EA87-4BD3-8165-92BEF05206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Hidden object games are often underestimated for their simplicity and lack of challenge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my research questions succeed, it could change the speed and cost of making 2D games</a:t>
            </a:r>
            <a:br>
              <a:rPr lang="en-US" dirty="0"/>
            </a:br>
            <a:endParaRPr lang="en-US" dirty="0"/>
          </a:p>
          <a:p>
            <a:r>
              <a:rPr lang="en-IE" dirty="0"/>
              <a:t>This would also result in more niche ideas and creativity</a:t>
            </a:r>
          </a:p>
        </p:txBody>
      </p:sp>
    </p:spTree>
    <p:extLst>
      <p:ext uri="{BB962C8B-B14F-4D97-AF65-F5344CB8AC3E}">
        <p14:creationId xmlns:p14="http://schemas.microsoft.com/office/powerpoint/2010/main" val="95286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question(s)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6FF-EA87-4BD3-8165-92BEF05206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I make a hidden object game that relies on a third party to deliver the game assets dynamically?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GB" dirty="0"/>
              <a:t>Will such a game be seamless to the player? Can I make levels theme-based?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868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What am I using for this?</a:t>
            </a:r>
            <a:endParaRPr lang="en-IE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12E13-77BF-4ED2-9D17-77B72A2C4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2321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Python and </a:t>
            </a:r>
            <a:r>
              <a:rPr lang="en-US" sz="4800" dirty="0" err="1"/>
              <a:t>pygame</a:t>
            </a:r>
            <a:endParaRPr lang="en-IE" sz="4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EC6540-80FF-40ED-8F27-5AAB21F23F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/>
              <a:t>I decided to use </a:t>
            </a:r>
            <a:r>
              <a:rPr lang="en-IE" dirty="0" err="1"/>
              <a:t>Pygame</a:t>
            </a:r>
            <a:r>
              <a:rPr lang="en-IE" dirty="0"/>
              <a:t> and Python</a:t>
            </a:r>
            <a:br>
              <a:rPr lang="en-IE" dirty="0"/>
            </a:br>
            <a:endParaRPr lang="en-IE" dirty="0"/>
          </a:p>
          <a:p>
            <a:r>
              <a:rPr lang="en-IE" dirty="0" err="1"/>
              <a:t>Pygame</a:t>
            </a:r>
            <a:r>
              <a:rPr lang="en-IE" dirty="0"/>
              <a:t> is module for Python, specifically for making games</a:t>
            </a:r>
            <a:br>
              <a:rPr lang="en-IE" dirty="0"/>
            </a:br>
            <a:endParaRPr lang="en-IE" dirty="0"/>
          </a:p>
          <a:p>
            <a:r>
              <a:rPr lang="en-IE" dirty="0"/>
              <a:t>I have little experience with both, so  I wanted to challenge myself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48E865-8FFA-445F-9052-B435655E74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51783"/>
            <a:ext cx="5334000" cy="2108596"/>
          </a:xfrm>
        </p:spPr>
      </p:pic>
    </p:spTree>
    <p:extLst>
      <p:ext uri="{BB962C8B-B14F-4D97-AF65-F5344CB8AC3E}">
        <p14:creationId xmlns:p14="http://schemas.microsoft.com/office/powerpoint/2010/main" val="106377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478</TotalTime>
  <Words>423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Vapor Trail</vt:lpstr>
      <vt:lpstr>March Final Year Project Demo</vt:lpstr>
      <vt:lpstr>What am I doing?</vt:lpstr>
      <vt:lpstr>What is A hidden object game?</vt:lpstr>
      <vt:lpstr>What is REST api?</vt:lpstr>
      <vt:lpstr>PowerPoint Presentation</vt:lpstr>
      <vt:lpstr>Why am I Doing it?</vt:lpstr>
      <vt:lpstr>My Research question(s)</vt:lpstr>
      <vt:lpstr>What am I using for this?</vt:lpstr>
      <vt:lpstr>Python and pygame</vt:lpstr>
      <vt:lpstr>Pixabay</vt:lpstr>
      <vt:lpstr>What I have done thus far?</vt:lpstr>
      <vt:lpstr>What’s Next?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 Percy</dc:creator>
  <cp:lastModifiedBy>Caroline Percy</cp:lastModifiedBy>
  <cp:revision>45</cp:revision>
  <dcterms:created xsi:type="dcterms:W3CDTF">2022-12-09T14:23:47Z</dcterms:created>
  <dcterms:modified xsi:type="dcterms:W3CDTF">2023-03-15T09:32:16Z</dcterms:modified>
</cp:coreProperties>
</file>